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752" autoAdjust="0"/>
    <p:restoredTop sz="94660"/>
  </p:normalViewPr>
  <p:slideViewPr>
    <p:cSldViewPr>
      <p:cViewPr varScale="1">
        <p:scale>
          <a:sx n="40" d="100"/>
          <a:sy n="40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EBE56-34F7-4057-B657-96C7829FF2FA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45067-819F-4439-95CC-B8B5BA0F43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Famous Things in 2003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Zach Vazquez</a:t>
            </a:r>
            <a:br>
              <a:rPr lang="en-US" dirty="0" smtClean="0"/>
            </a:br>
            <a:r>
              <a:rPr lang="en-US" dirty="0" smtClean="0"/>
              <a:t>A2</a:t>
            </a:r>
          </a:p>
          <a:p>
            <a:r>
              <a:rPr lang="en-US" dirty="0" smtClean="0"/>
              <a:t>2009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Abdul Aziz al-Hakim becomes part of the Governing Council in Iraq.</a:t>
            </a:r>
          </a:p>
          <a:p>
            <a:r>
              <a:rPr lang="en-US" dirty="0" smtClean="0"/>
              <a:t>Paul Martin Jr. gets the title of Prime Minister in Canada</a:t>
            </a:r>
          </a:p>
          <a:p>
            <a:r>
              <a:rPr lang="en-US" dirty="0" smtClean="0"/>
              <a:t>Anna </a:t>
            </a:r>
            <a:r>
              <a:rPr lang="en-US" dirty="0" err="1" smtClean="0"/>
              <a:t>Lindh</a:t>
            </a:r>
            <a:r>
              <a:rPr lang="en-US" dirty="0" smtClean="0"/>
              <a:t> receives the title Foreign Minister in Sweden.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</a:t>
            </a:r>
            <a:r>
              <a:rPr lang="en-US" dirty="0"/>
              <a:t>immediate reaction to the economic slowdown in 2000-2001 was </a:t>
            </a:r>
            <a:r>
              <a:rPr lang="en-US" dirty="0" smtClean="0"/>
              <a:t>substantial reductions </a:t>
            </a:r>
            <a:r>
              <a:rPr lang="en-US" dirty="0"/>
              <a:t>in policy interest rates in developed countries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In 2002, energy and houses prices went up.</a:t>
            </a:r>
          </a:p>
          <a:p>
            <a:r>
              <a:rPr lang="en-US" dirty="0" smtClean="0"/>
              <a:t>Also in 2002, Latin America is slowly recovering from problems.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Bird Flu happened in different places. But the one in 2003 was in Netherlands.</a:t>
            </a:r>
          </a:p>
          <a:p>
            <a:r>
              <a:rPr lang="en-US" dirty="0" smtClean="0"/>
              <a:t>It was spread all around the world. It affected Belgium and Germany.</a:t>
            </a:r>
          </a:p>
          <a:p>
            <a:r>
              <a:rPr lang="en-US" dirty="0" smtClean="0"/>
              <a:t>In 2002, Bird Flu affected the people of Hong Kong and Chile.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January 1-8, 2003, Bangladesh and Northern India had almost 400 people killed from cold weather and had nothing but clothing and a house.</a:t>
            </a:r>
          </a:p>
          <a:p>
            <a:r>
              <a:rPr lang="en-US" dirty="0" smtClean="0"/>
              <a:t>January 22, 2003, Colima, Mexico, had a 7.6 magnitude earthquake with extreme damage and 29 deaths.</a:t>
            </a:r>
          </a:p>
          <a:p>
            <a:r>
              <a:rPr lang="en-US" b="1" dirty="0" smtClean="0"/>
              <a:t>“Dec. 2–3, 2003, southeastern France:</a:t>
            </a:r>
            <a:r>
              <a:rPr lang="en-US" dirty="0" smtClean="0"/>
              <a:t> Floods, resulting from three days of rain and winds, killed 7 and left thousands homeless in the Rhone River and its tributaries in southeast France.”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2003: Digital Guitar</a:t>
            </a:r>
          </a:p>
          <a:p>
            <a:r>
              <a:rPr lang="en-US" dirty="0" smtClean="0"/>
              <a:t>2003: Water Purifier</a:t>
            </a:r>
          </a:p>
          <a:p>
            <a:r>
              <a:rPr lang="en-US" dirty="0" smtClean="0"/>
              <a:t>2003: Animated Dinosaur</a:t>
            </a:r>
          </a:p>
          <a:p>
            <a:r>
              <a:rPr lang="en-US" dirty="0" smtClean="0"/>
              <a:t>2003: Nasal-Mist Flu Shot</a:t>
            </a:r>
          </a:p>
          <a:p>
            <a:r>
              <a:rPr lang="en-US" dirty="0" smtClean="0"/>
              <a:t>2003: iTunes Music Store</a:t>
            </a:r>
          </a:p>
          <a:p>
            <a:r>
              <a:rPr lang="en-US" dirty="0" smtClean="0"/>
              <a:t>2003: FM Radio on a snorkel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Louis </a:t>
            </a:r>
            <a:r>
              <a:rPr lang="en-US" dirty="0" err="1" smtClean="0"/>
              <a:t>Vuitton’s</a:t>
            </a:r>
            <a:r>
              <a:rPr lang="en-US" dirty="0" smtClean="0"/>
              <a:t> Murakami Bag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257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Famous Things in 2003</vt:lpstr>
      <vt:lpstr>Politics</vt:lpstr>
      <vt:lpstr>Economy</vt:lpstr>
      <vt:lpstr>Statistics</vt:lpstr>
      <vt:lpstr>Natural Disasters</vt:lpstr>
      <vt:lpstr>Inventions, Technology</vt:lpstr>
      <vt:lpstr>Fashion</vt:lpstr>
      <vt:lpstr>Music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Famous Things in 2003</dc:title>
  <dc:creator>Lionsgate</dc:creator>
  <cp:lastModifiedBy>Lionsgate</cp:lastModifiedBy>
  <cp:revision>8</cp:revision>
  <dcterms:created xsi:type="dcterms:W3CDTF">2009-09-10T15:21:31Z</dcterms:created>
  <dcterms:modified xsi:type="dcterms:W3CDTF">2009-09-10T16:38:52Z</dcterms:modified>
</cp:coreProperties>
</file>